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handoutMasterIdLst>
    <p:handoutMasterId r:id="rId11"/>
  </p:handoutMasterIdLst>
  <p:sldIdLst>
    <p:sldId id="286" r:id="rId2"/>
    <p:sldId id="287" r:id="rId3"/>
    <p:sldId id="288" r:id="rId4"/>
    <p:sldId id="289" r:id="rId5"/>
    <p:sldId id="290" r:id="rId6"/>
    <p:sldId id="291" r:id="rId7"/>
    <p:sldId id="292" r:id="rId8"/>
    <p:sldId id="285"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C7331"/>
    <a:srgbClr val="CBD8E1"/>
    <a:srgbClr val="B3C2D9"/>
    <a:srgbClr val="E6E6E6"/>
    <a:srgbClr val="BDCBDC"/>
    <a:srgbClr val="9BB7E7"/>
    <a:srgbClr val="81A4D5"/>
    <a:srgbClr val="749ACF"/>
    <a:srgbClr val="B9D3F1"/>
    <a:srgbClr val="CADE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3986" autoAdjust="0"/>
  </p:normalViewPr>
  <p:slideViewPr>
    <p:cSldViewPr snapToGrid="0">
      <p:cViewPr varScale="1">
        <p:scale>
          <a:sx n="44" d="100"/>
          <a:sy n="44" d="100"/>
        </p:scale>
        <p:origin x="86" y="13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notesViewPr>
    <p:cSldViewPr snapToGrid="0" showGuides="1">
      <p:cViewPr varScale="1">
        <p:scale>
          <a:sx n="69" d="100"/>
          <a:sy n="69" d="100"/>
        </p:scale>
        <p:origin x="3082" y="8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9C9EA890-8371-4385-9B3A-F63F2BF2D36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BF88F62C-1C30-40D1-91B8-5DD6CE00D71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820F178-714F-4C73-868B-AE555A80DDB9}" type="datetimeFigureOut">
              <a:rPr lang="zh-CN" altLang="en-US" smtClean="0"/>
              <a:t>2021/5/22</a:t>
            </a:fld>
            <a:endParaRPr lang="zh-CN" altLang="en-US"/>
          </a:p>
        </p:txBody>
      </p:sp>
      <p:sp>
        <p:nvSpPr>
          <p:cNvPr id="4" name="页脚占位符 3">
            <a:extLst>
              <a:ext uri="{FF2B5EF4-FFF2-40B4-BE49-F238E27FC236}">
                <a16:creationId xmlns:a16="http://schemas.microsoft.com/office/drawing/2014/main" id="{8A3C51EF-6E2D-4E74-9DD2-E4CC3A3516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8A41A02C-E456-4131-BFBE-B138538919A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2F2B79-F038-468E-AEFC-3652F0DD6955}" type="slidenum">
              <a:rPr lang="zh-CN" altLang="en-US" smtClean="0"/>
              <a:t>‹#›</a:t>
            </a:fld>
            <a:endParaRPr lang="zh-CN" altLang="en-US"/>
          </a:p>
        </p:txBody>
      </p:sp>
    </p:spTree>
    <p:extLst>
      <p:ext uri="{BB962C8B-B14F-4D97-AF65-F5344CB8AC3E}">
        <p14:creationId xmlns:p14="http://schemas.microsoft.com/office/powerpoint/2010/main" val="79790082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jpg>
</file>

<file path=ppt/media/image10.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06F3DC-C50A-45A3-863F-E6FC47297360}" type="datetimeFigureOut">
              <a:rPr lang="zh-CN" altLang="en-US" smtClean="0"/>
              <a:t>2021/5/22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6CEAB1-A486-458C-95A6-1AD8BF000EF1}" type="slidenum">
              <a:rPr lang="zh-CN" altLang="en-US" smtClean="0"/>
              <a:t>‹#›</a:t>
            </a:fld>
            <a:endParaRPr lang="zh-CN" altLang="en-US"/>
          </a:p>
        </p:txBody>
      </p:sp>
    </p:spTree>
    <p:extLst>
      <p:ext uri="{BB962C8B-B14F-4D97-AF65-F5344CB8AC3E}">
        <p14:creationId xmlns:p14="http://schemas.microsoft.com/office/powerpoint/2010/main" val="841129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5_节标题">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96FB29F1-8C8F-4FFA-80C8-3DB3B81FD700}"/>
              </a:ext>
            </a:extLst>
          </p:cNvPr>
          <p:cNvSpPr/>
          <p:nvPr userDrawn="1"/>
        </p:nvSpPr>
        <p:spPr>
          <a:xfrm>
            <a:off x="0" y="0"/>
            <a:ext cx="12192000" cy="6858000"/>
          </a:xfrm>
          <a:prstGeom prst="rect">
            <a:avLst/>
          </a:prstGeom>
          <a:solidFill>
            <a:schemeClr val="tx1">
              <a:lumMod val="95000"/>
              <a:lumOff val="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outerShdw blurRad="50800" dist="50800" dir="5400000" algn="ctr" rotWithShape="0">
                  <a:schemeClr val="bg1">
                    <a:lumMod val="95000"/>
                    <a:alpha val="98000"/>
                  </a:schemeClr>
                </a:outerShdw>
              </a:effectLst>
            </a:endParaRPr>
          </a:p>
        </p:txBody>
      </p:sp>
    </p:spTree>
    <p:extLst>
      <p:ext uri="{BB962C8B-B14F-4D97-AF65-F5344CB8AC3E}">
        <p14:creationId xmlns:p14="http://schemas.microsoft.com/office/powerpoint/2010/main" val="994561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9C9053-3E62-4FFA-91DA-CDEF7BEC257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89AEB9F-F0D0-4CBA-9F7E-5F56AA53ACA4}"/>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FABD537-2C13-4641-B13E-6A0DFE0C13F3}"/>
              </a:ext>
            </a:extLst>
          </p:cNvPr>
          <p:cNvSpPr>
            <a:spLocks noGrp="1"/>
          </p:cNvSpPr>
          <p:nvPr>
            <p:ph type="dt" sz="half" idx="10"/>
          </p:nvPr>
        </p:nvSpPr>
        <p:spPr/>
        <p:txBody>
          <a:bodyPr/>
          <a:lstStyle/>
          <a:p>
            <a:fld id="{57678B5A-B53D-4853-AAF5-D67C5991DCE7}" type="datetimeFigureOut">
              <a:rPr lang="zh-CN" altLang="en-US" smtClean="0"/>
              <a:t>2021/5/22</a:t>
            </a:fld>
            <a:endParaRPr lang="zh-CN" altLang="en-US"/>
          </a:p>
        </p:txBody>
      </p:sp>
      <p:sp>
        <p:nvSpPr>
          <p:cNvPr id="5" name="页脚占位符 4">
            <a:extLst>
              <a:ext uri="{FF2B5EF4-FFF2-40B4-BE49-F238E27FC236}">
                <a16:creationId xmlns:a16="http://schemas.microsoft.com/office/drawing/2014/main" id="{DABFB3A5-662B-4322-8512-6D88A7680F7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DAC5E6F-2F57-463B-849A-50EB3A67B259}"/>
              </a:ext>
            </a:extLst>
          </p:cNvPr>
          <p:cNvSpPr>
            <a:spLocks noGrp="1"/>
          </p:cNvSpPr>
          <p:nvPr>
            <p:ph type="sldNum" sz="quarter" idx="12"/>
          </p:nvPr>
        </p:nvSpPr>
        <p:spPr/>
        <p:txBody>
          <a:bodyPr/>
          <a:lstStyle/>
          <a:p>
            <a:fld id="{544E4287-A233-4101-926F-4E703CD802FC}" type="slidenum">
              <a:rPr lang="zh-CN" altLang="en-US" smtClean="0"/>
              <a:t>‹#›</a:t>
            </a:fld>
            <a:endParaRPr lang="zh-CN" altLang="en-US"/>
          </a:p>
        </p:txBody>
      </p:sp>
    </p:spTree>
    <p:extLst>
      <p:ext uri="{BB962C8B-B14F-4D97-AF65-F5344CB8AC3E}">
        <p14:creationId xmlns:p14="http://schemas.microsoft.com/office/powerpoint/2010/main" val="37100201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512EFF-362D-42B0-9B88-B0C86BC22A9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A5C198B-3C81-4C1D-9090-A1AD2A0788AC}"/>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7ABB6FE7-684D-4533-BE5D-800EEFEB012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E2F9690A-B9B3-4E9C-BF29-3F111DDB1CB7}"/>
              </a:ext>
            </a:extLst>
          </p:cNvPr>
          <p:cNvSpPr>
            <a:spLocks noGrp="1"/>
          </p:cNvSpPr>
          <p:nvPr>
            <p:ph type="dt" sz="half" idx="10"/>
          </p:nvPr>
        </p:nvSpPr>
        <p:spPr/>
        <p:txBody>
          <a:bodyPr/>
          <a:lstStyle/>
          <a:p>
            <a:fld id="{57678B5A-B53D-4853-AAF5-D67C5991DCE7}" type="datetimeFigureOut">
              <a:rPr lang="zh-CN" altLang="en-US" smtClean="0"/>
              <a:t>2021/5/22</a:t>
            </a:fld>
            <a:endParaRPr lang="zh-CN" altLang="en-US"/>
          </a:p>
        </p:txBody>
      </p:sp>
      <p:sp>
        <p:nvSpPr>
          <p:cNvPr id="6" name="页脚占位符 5">
            <a:extLst>
              <a:ext uri="{FF2B5EF4-FFF2-40B4-BE49-F238E27FC236}">
                <a16:creationId xmlns:a16="http://schemas.microsoft.com/office/drawing/2014/main" id="{26AD8915-1E37-427C-B53A-C0D14CF9C05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A9E6D82-04FE-465F-8661-80EADC594D88}"/>
              </a:ext>
            </a:extLst>
          </p:cNvPr>
          <p:cNvSpPr>
            <a:spLocks noGrp="1"/>
          </p:cNvSpPr>
          <p:nvPr>
            <p:ph type="sldNum" sz="quarter" idx="12"/>
          </p:nvPr>
        </p:nvSpPr>
        <p:spPr/>
        <p:txBody>
          <a:bodyPr/>
          <a:lstStyle/>
          <a:p>
            <a:fld id="{544E4287-A233-4101-926F-4E703CD802FC}" type="slidenum">
              <a:rPr lang="zh-CN" altLang="en-US" smtClean="0"/>
              <a:t>‹#›</a:t>
            </a:fld>
            <a:endParaRPr lang="zh-CN" altLang="en-US"/>
          </a:p>
        </p:txBody>
      </p:sp>
    </p:spTree>
    <p:extLst>
      <p:ext uri="{BB962C8B-B14F-4D97-AF65-F5344CB8AC3E}">
        <p14:creationId xmlns:p14="http://schemas.microsoft.com/office/powerpoint/2010/main" val="2369802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601138-46C4-4DC4-9CA2-43F42AA192E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66DC8EC-CC7D-4FC1-BB3D-E7229B3414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0AA105B8-8BC4-4D39-88A1-4233DB63EF68}"/>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8154D4C-232E-4509-88F3-A9CBDCB5A1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51FDC1B-4791-42C0-9E8D-891D80FD08D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D5F106C-273F-4CF1-837E-CDFD6AFD802E}"/>
              </a:ext>
            </a:extLst>
          </p:cNvPr>
          <p:cNvSpPr>
            <a:spLocks noGrp="1"/>
          </p:cNvSpPr>
          <p:nvPr>
            <p:ph type="dt" sz="half" idx="10"/>
          </p:nvPr>
        </p:nvSpPr>
        <p:spPr/>
        <p:txBody>
          <a:bodyPr/>
          <a:lstStyle/>
          <a:p>
            <a:fld id="{57678B5A-B53D-4853-AAF5-D67C5991DCE7}" type="datetimeFigureOut">
              <a:rPr lang="zh-CN" altLang="en-US" smtClean="0"/>
              <a:t>2021/5/22</a:t>
            </a:fld>
            <a:endParaRPr lang="zh-CN" altLang="en-US"/>
          </a:p>
        </p:txBody>
      </p:sp>
      <p:sp>
        <p:nvSpPr>
          <p:cNvPr id="8" name="页脚占位符 7">
            <a:extLst>
              <a:ext uri="{FF2B5EF4-FFF2-40B4-BE49-F238E27FC236}">
                <a16:creationId xmlns:a16="http://schemas.microsoft.com/office/drawing/2014/main" id="{8E6C3DE3-1CC6-470A-B8CE-5BD12FE6771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1324677-9BFD-4424-B7A6-6E993B05D526}"/>
              </a:ext>
            </a:extLst>
          </p:cNvPr>
          <p:cNvSpPr>
            <a:spLocks noGrp="1"/>
          </p:cNvSpPr>
          <p:nvPr>
            <p:ph type="sldNum" sz="quarter" idx="12"/>
          </p:nvPr>
        </p:nvSpPr>
        <p:spPr/>
        <p:txBody>
          <a:bodyPr/>
          <a:lstStyle/>
          <a:p>
            <a:fld id="{544E4287-A233-4101-926F-4E703CD802FC}" type="slidenum">
              <a:rPr lang="zh-CN" altLang="en-US" smtClean="0"/>
              <a:t>‹#›</a:t>
            </a:fld>
            <a:endParaRPr lang="zh-CN" altLang="en-US"/>
          </a:p>
        </p:txBody>
      </p:sp>
    </p:spTree>
    <p:extLst>
      <p:ext uri="{BB962C8B-B14F-4D97-AF65-F5344CB8AC3E}">
        <p14:creationId xmlns:p14="http://schemas.microsoft.com/office/powerpoint/2010/main" val="2222145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555154-62EA-412C-B842-3F5202E3078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F11E784-F523-4400-B4EE-FE9295BCA157}"/>
              </a:ext>
            </a:extLst>
          </p:cNvPr>
          <p:cNvSpPr>
            <a:spLocks noGrp="1"/>
          </p:cNvSpPr>
          <p:nvPr>
            <p:ph type="dt" sz="half" idx="10"/>
          </p:nvPr>
        </p:nvSpPr>
        <p:spPr/>
        <p:txBody>
          <a:bodyPr/>
          <a:lstStyle/>
          <a:p>
            <a:fld id="{57678B5A-B53D-4853-AAF5-D67C5991DCE7}" type="datetimeFigureOut">
              <a:rPr lang="zh-CN" altLang="en-US" smtClean="0"/>
              <a:t>2021/5/22</a:t>
            </a:fld>
            <a:endParaRPr lang="zh-CN" altLang="en-US"/>
          </a:p>
        </p:txBody>
      </p:sp>
      <p:sp>
        <p:nvSpPr>
          <p:cNvPr id="4" name="页脚占位符 3">
            <a:extLst>
              <a:ext uri="{FF2B5EF4-FFF2-40B4-BE49-F238E27FC236}">
                <a16:creationId xmlns:a16="http://schemas.microsoft.com/office/drawing/2014/main" id="{3DF6DFE4-0341-4CA1-8E3D-FA7E8A5BE4B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0E5B470-548B-4B1D-96C2-0EA62C65BD5B}"/>
              </a:ext>
            </a:extLst>
          </p:cNvPr>
          <p:cNvSpPr>
            <a:spLocks noGrp="1"/>
          </p:cNvSpPr>
          <p:nvPr>
            <p:ph type="sldNum" sz="quarter" idx="12"/>
          </p:nvPr>
        </p:nvSpPr>
        <p:spPr/>
        <p:txBody>
          <a:bodyPr/>
          <a:lstStyle/>
          <a:p>
            <a:fld id="{544E4287-A233-4101-926F-4E703CD802FC}" type="slidenum">
              <a:rPr lang="zh-CN" altLang="en-US" smtClean="0"/>
              <a:t>‹#›</a:t>
            </a:fld>
            <a:endParaRPr lang="zh-CN" altLang="en-US"/>
          </a:p>
        </p:txBody>
      </p:sp>
    </p:spTree>
    <p:extLst>
      <p:ext uri="{BB962C8B-B14F-4D97-AF65-F5344CB8AC3E}">
        <p14:creationId xmlns:p14="http://schemas.microsoft.com/office/powerpoint/2010/main" val="374399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781DF7-2D52-4D3E-A7BF-5B569FA6A39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46A6F94-0FD5-4F4B-BD25-57FC0A0E54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CCF6984-07B1-4BB9-8C65-F1C01D4A14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A825FDB-640A-4605-AC94-D8E2E5106CAB}"/>
              </a:ext>
            </a:extLst>
          </p:cNvPr>
          <p:cNvSpPr>
            <a:spLocks noGrp="1"/>
          </p:cNvSpPr>
          <p:nvPr>
            <p:ph type="dt" sz="half" idx="10"/>
          </p:nvPr>
        </p:nvSpPr>
        <p:spPr/>
        <p:txBody>
          <a:bodyPr/>
          <a:lstStyle/>
          <a:p>
            <a:fld id="{57678B5A-B53D-4853-AAF5-D67C5991DCE7}" type="datetimeFigureOut">
              <a:rPr lang="zh-CN" altLang="en-US" smtClean="0"/>
              <a:t>2021/5/22</a:t>
            </a:fld>
            <a:endParaRPr lang="zh-CN" altLang="en-US"/>
          </a:p>
        </p:txBody>
      </p:sp>
      <p:sp>
        <p:nvSpPr>
          <p:cNvPr id="6" name="页脚占位符 5">
            <a:extLst>
              <a:ext uri="{FF2B5EF4-FFF2-40B4-BE49-F238E27FC236}">
                <a16:creationId xmlns:a16="http://schemas.microsoft.com/office/drawing/2014/main" id="{0A368876-DA4D-4D8D-9165-8294F20DA82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67673E4-366D-4714-A4B1-DA588A8BAFA9}"/>
              </a:ext>
            </a:extLst>
          </p:cNvPr>
          <p:cNvSpPr>
            <a:spLocks noGrp="1"/>
          </p:cNvSpPr>
          <p:nvPr>
            <p:ph type="sldNum" sz="quarter" idx="12"/>
          </p:nvPr>
        </p:nvSpPr>
        <p:spPr/>
        <p:txBody>
          <a:bodyPr/>
          <a:lstStyle/>
          <a:p>
            <a:fld id="{544E4287-A233-4101-926F-4E703CD802FC}" type="slidenum">
              <a:rPr lang="zh-CN" altLang="en-US" smtClean="0"/>
              <a:t>‹#›</a:t>
            </a:fld>
            <a:endParaRPr lang="zh-CN" altLang="en-US"/>
          </a:p>
        </p:txBody>
      </p:sp>
    </p:spTree>
    <p:extLst>
      <p:ext uri="{BB962C8B-B14F-4D97-AF65-F5344CB8AC3E}">
        <p14:creationId xmlns:p14="http://schemas.microsoft.com/office/powerpoint/2010/main" val="2049605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BC116E-2D08-4E75-817D-FAC4D184D79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C5E77D0-AC07-4E49-BB98-3012E9CBFA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9C09A045-8193-48EB-8B2B-F2F239F2B9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94FFE15-69EF-4C60-BA76-E01D64F3672A}"/>
              </a:ext>
            </a:extLst>
          </p:cNvPr>
          <p:cNvSpPr>
            <a:spLocks noGrp="1"/>
          </p:cNvSpPr>
          <p:nvPr>
            <p:ph type="dt" sz="half" idx="10"/>
          </p:nvPr>
        </p:nvSpPr>
        <p:spPr/>
        <p:txBody>
          <a:bodyPr/>
          <a:lstStyle/>
          <a:p>
            <a:fld id="{57678B5A-B53D-4853-AAF5-D67C5991DCE7}" type="datetimeFigureOut">
              <a:rPr lang="zh-CN" altLang="en-US" smtClean="0"/>
              <a:t>2021/5/22</a:t>
            </a:fld>
            <a:endParaRPr lang="zh-CN" altLang="en-US"/>
          </a:p>
        </p:txBody>
      </p:sp>
      <p:sp>
        <p:nvSpPr>
          <p:cNvPr id="6" name="页脚占位符 5">
            <a:extLst>
              <a:ext uri="{FF2B5EF4-FFF2-40B4-BE49-F238E27FC236}">
                <a16:creationId xmlns:a16="http://schemas.microsoft.com/office/drawing/2014/main" id="{643142E6-0D10-4BB4-BD9E-D4A3345EFC9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60893E0-EF82-471E-AF2B-C975CDD22B35}"/>
              </a:ext>
            </a:extLst>
          </p:cNvPr>
          <p:cNvSpPr>
            <a:spLocks noGrp="1"/>
          </p:cNvSpPr>
          <p:nvPr>
            <p:ph type="sldNum" sz="quarter" idx="12"/>
          </p:nvPr>
        </p:nvSpPr>
        <p:spPr/>
        <p:txBody>
          <a:bodyPr/>
          <a:lstStyle/>
          <a:p>
            <a:fld id="{544E4287-A233-4101-926F-4E703CD802FC}" type="slidenum">
              <a:rPr lang="zh-CN" altLang="en-US" smtClean="0"/>
              <a:t>‹#›</a:t>
            </a:fld>
            <a:endParaRPr lang="zh-CN" altLang="en-US"/>
          </a:p>
        </p:txBody>
      </p:sp>
    </p:spTree>
    <p:extLst>
      <p:ext uri="{BB962C8B-B14F-4D97-AF65-F5344CB8AC3E}">
        <p14:creationId xmlns:p14="http://schemas.microsoft.com/office/powerpoint/2010/main" val="39035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0A2624-7AF3-41C4-9E7D-84EE05FC03A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0F12EA3-1A9F-4153-8340-466275EF18A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75F2513-97A5-4552-A071-91FEA95D1C53}"/>
              </a:ext>
            </a:extLst>
          </p:cNvPr>
          <p:cNvSpPr>
            <a:spLocks noGrp="1"/>
          </p:cNvSpPr>
          <p:nvPr>
            <p:ph type="dt" sz="half" idx="10"/>
          </p:nvPr>
        </p:nvSpPr>
        <p:spPr/>
        <p:txBody>
          <a:bodyPr/>
          <a:lstStyle/>
          <a:p>
            <a:fld id="{57678B5A-B53D-4853-AAF5-D67C5991DCE7}" type="datetimeFigureOut">
              <a:rPr lang="zh-CN" altLang="en-US" smtClean="0"/>
              <a:t>2021/5/22</a:t>
            </a:fld>
            <a:endParaRPr lang="zh-CN" altLang="en-US"/>
          </a:p>
        </p:txBody>
      </p:sp>
      <p:sp>
        <p:nvSpPr>
          <p:cNvPr id="5" name="页脚占位符 4">
            <a:extLst>
              <a:ext uri="{FF2B5EF4-FFF2-40B4-BE49-F238E27FC236}">
                <a16:creationId xmlns:a16="http://schemas.microsoft.com/office/drawing/2014/main" id="{42C234DB-D760-45C7-9BDB-20EECAAE4B7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D96C7CF-3399-4569-AFC3-28DD2DE44523}"/>
              </a:ext>
            </a:extLst>
          </p:cNvPr>
          <p:cNvSpPr>
            <a:spLocks noGrp="1"/>
          </p:cNvSpPr>
          <p:nvPr>
            <p:ph type="sldNum" sz="quarter" idx="12"/>
          </p:nvPr>
        </p:nvSpPr>
        <p:spPr/>
        <p:txBody>
          <a:bodyPr/>
          <a:lstStyle/>
          <a:p>
            <a:fld id="{544E4287-A233-4101-926F-4E703CD802FC}" type="slidenum">
              <a:rPr lang="zh-CN" altLang="en-US" smtClean="0"/>
              <a:t>‹#›</a:t>
            </a:fld>
            <a:endParaRPr lang="zh-CN" altLang="en-US"/>
          </a:p>
        </p:txBody>
      </p:sp>
    </p:spTree>
    <p:extLst>
      <p:ext uri="{BB962C8B-B14F-4D97-AF65-F5344CB8AC3E}">
        <p14:creationId xmlns:p14="http://schemas.microsoft.com/office/powerpoint/2010/main" val="4017982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6D08B6B-5FDD-4210-A303-4ACD6605098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3619F01-E68B-4B8E-AD64-3214D73FE4B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D5D85E9-9080-4ADD-AA21-5B1353A9A12E}"/>
              </a:ext>
            </a:extLst>
          </p:cNvPr>
          <p:cNvSpPr>
            <a:spLocks noGrp="1"/>
          </p:cNvSpPr>
          <p:nvPr>
            <p:ph type="dt" sz="half" idx="10"/>
          </p:nvPr>
        </p:nvSpPr>
        <p:spPr/>
        <p:txBody>
          <a:bodyPr/>
          <a:lstStyle/>
          <a:p>
            <a:fld id="{57678B5A-B53D-4853-AAF5-D67C5991DCE7}" type="datetimeFigureOut">
              <a:rPr lang="zh-CN" altLang="en-US" smtClean="0"/>
              <a:t>2021/5/22</a:t>
            </a:fld>
            <a:endParaRPr lang="zh-CN" altLang="en-US"/>
          </a:p>
        </p:txBody>
      </p:sp>
      <p:sp>
        <p:nvSpPr>
          <p:cNvPr id="5" name="页脚占位符 4">
            <a:extLst>
              <a:ext uri="{FF2B5EF4-FFF2-40B4-BE49-F238E27FC236}">
                <a16:creationId xmlns:a16="http://schemas.microsoft.com/office/drawing/2014/main" id="{3B3A0A4D-21B6-4047-9BB0-ACD262B20A5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C2CB03C-926B-4218-96E7-1BA0D17A6EDF}"/>
              </a:ext>
            </a:extLst>
          </p:cNvPr>
          <p:cNvSpPr>
            <a:spLocks noGrp="1"/>
          </p:cNvSpPr>
          <p:nvPr>
            <p:ph type="sldNum" sz="quarter" idx="12"/>
          </p:nvPr>
        </p:nvSpPr>
        <p:spPr/>
        <p:txBody>
          <a:bodyPr/>
          <a:lstStyle/>
          <a:p>
            <a:fld id="{544E4287-A233-4101-926F-4E703CD802FC}" type="slidenum">
              <a:rPr lang="zh-CN" altLang="en-US" smtClean="0"/>
              <a:t>‹#›</a:t>
            </a:fld>
            <a:endParaRPr lang="zh-CN" altLang="en-US"/>
          </a:p>
        </p:txBody>
      </p:sp>
    </p:spTree>
    <p:extLst>
      <p:ext uri="{BB962C8B-B14F-4D97-AF65-F5344CB8AC3E}">
        <p14:creationId xmlns:p14="http://schemas.microsoft.com/office/powerpoint/2010/main" val="4114559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4045BD9-B15A-47D0-A0B9-51E22D918F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77748AF-DEFC-495F-A520-65E745942E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D242B8E-CE72-4054-9B20-AC6F9BDF1F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678B5A-B53D-4853-AAF5-D67C5991DCE7}" type="datetimeFigureOut">
              <a:rPr lang="zh-CN" altLang="en-US" smtClean="0"/>
              <a:t>2021/5/22</a:t>
            </a:fld>
            <a:endParaRPr lang="zh-CN" altLang="en-US"/>
          </a:p>
        </p:txBody>
      </p:sp>
      <p:sp>
        <p:nvSpPr>
          <p:cNvPr id="5" name="页脚占位符 4">
            <a:extLst>
              <a:ext uri="{FF2B5EF4-FFF2-40B4-BE49-F238E27FC236}">
                <a16:creationId xmlns:a16="http://schemas.microsoft.com/office/drawing/2014/main" id="{9A758E6B-0C69-4B67-BDB3-A2EAE80AB5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B8524B4-22DB-4419-8D89-D35CC6C6E0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4E4287-A233-4101-926F-4E703CD802FC}" type="slidenum">
              <a:rPr lang="zh-CN" altLang="en-US" smtClean="0"/>
              <a:t>‹#›</a:t>
            </a:fld>
            <a:endParaRPr lang="zh-CN" altLang="en-US"/>
          </a:p>
        </p:txBody>
      </p:sp>
    </p:spTree>
    <p:extLst>
      <p:ext uri="{BB962C8B-B14F-4D97-AF65-F5344CB8AC3E}">
        <p14:creationId xmlns:p14="http://schemas.microsoft.com/office/powerpoint/2010/main" val="3068493925"/>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2" r:id="rId3"/>
    <p:sldLayoutId id="2147483653" r:id="rId4"/>
    <p:sldLayoutId id="2147483654" r:id="rId5"/>
    <p:sldLayoutId id="2147483656" r:id="rId6"/>
    <p:sldLayoutId id="2147483657" r:id="rId7"/>
    <p:sldLayoutId id="2147483658" r:id="rId8"/>
    <p:sldLayoutId id="2147483659"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1.xml"/><Relationship Id="rId5" Type="http://schemas.microsoft.com/office/2007/relationships/hdphoto" Target="../media/hdphoto4.wdp"/><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E32B673-613E-4DD9-A228-0D7E856DDB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449" y="590549"/>
            <a:ext cx="9093153" cy="5051751"/>
          </a:xfrm>
          <a:prstGeom prst="rect">
            <a:avLst/>
          </a:prstGeom>
          <a:ln>
            <a:noFill/>
          </a:ln>
          <a:effectLst>
            <a:outerShdw blurRad="190500" algn="tl" rotWithShape="0">
              <a:srgbClr val="000000">
                <a:alpha val="70000"/>
              </a:srgbClr>
            </a:outerShdw>
          </a:effectLst>
        </p:spPr>
      </p:pic>
      <p:sp>
        <p:nvSpPr>
          <p:cNvPr id="5" name="文本框 4">
            <a:extLst>
              <a:ext uri="{FF2B5EF4-FFF2-40B4-BE49-F238E27FC236}">
                <a16:creationId xmlns:a16="http://schemas.microsoft.com/office/drawing/2014/main" id="{921EDE97-30F4-42D8-BC70-23EDCA83A9AA}"/>
              </a:ext>
            </a:extLst>
          </p:cNvPr>
          <p:cNvSpPr txBox="1"/>
          <p:nvPr/>
        </p:nvSpPr>
        <p:spPr>
          <a:xfrm>
            <a:off x="9275445" y="5744938"/>
            <a:ext cx="2465613" cy="830997"/>
          </a:xfrm>
          <a:prstGeom prst="rect">
            <a:avLst/>
          </a:prstGeom>
          <a:noFill/>
        </p:spPr>
        <p:txBody>
          <a:bodyPr wrap="square">
            <a:spAutoFit/>
          </a:bodyPr>
          <a:lstStyle/>
          <a:p>
            <a:r>
              <a:rPr lang="en-US" altLang="zh-CN" sz="4800" b="1" dirty="0">
                <a:solidFill>
                  <a:schemeClr val="bg1">
                    <a:lumMod val="95000"/>
                  </a:schemeClr>
                </a:solidFill>
                <a:effectLst>
                  <a:outerShdw blurRad="38100" dist="38100" dir="2700000" algn="tl">
                    <a:srgbClr val="000000">
                      <a:alpha val="43137"/>
                    </a:srgbClr>
                  </a:outerShdw>
                </a:effectLst>
              </a:rPr>
              <a:t>G</a:t>
            </a:r>
            <a:r>
              <a:rPr lang="zh-CN" altLang="en-US" sz="4800" b="1" dirty="0">
                <a:solidFill>
                  <a:schemeClr val="bg1">
                    <a:lumMod val="95000"/>
                  </a:schemeClr>
                </a:solidFill>
                <a:effectLst>
                  <a:outerShdw blurRad="38100" dist="38100" dir="2700000" algn="tl">
                    <a:srgbClr val="000000">
                      <a:alpha val="43137"/>
                    </a:srgbClr>
                  </a:outerShdw>
                </a:effectLst>
              </a:rPr>
              <a:t>roup 2</a:t>
            </a:r>
          </a:p>
        </p:txBody>
      </p:sp>
    </p:spTree>
    <p:extLst>
      <p:ext uri="{BB962C8B-B14F-4D97-AF65-F5344CB8AC3E}">
        <p14:creationId xmlns:p14="http://schemas.microsoft.com/office/powerpoint/2010/main" val="3985097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id="{AF24E5A4-B5C8-4608-A355-658B43AC31CC}"/>
              </a:ext>
            </a:extLst>
          </p:cNvPr>
          <p:cNvGrpSpPr/>
          <p:nvPr/>
        </p:nvGrpSpPr>
        <p:grpSpPr>
          <a:xfrm>
            <a:off x="525702" y="298603"/>
            <a:ext cx="6434935" cy="461665"/>
            <a:chOff x="525702" y="298603"/>
            <a:chExt cx="6434935" cy="461665"/>
          </a:xfrm>
        </p:grpSpPr>
        <p:sp>
          <p:nvSpPr>
            <p:cNvPr id="3" name="文本框 2">
              <a:extLst>
                <a:ext uri="{FF2B5EF4-FFF2-40B4-BE49-F238E27FC236}">
                  <a16:creationId xmlns:a16="http://schemas.microsoft.com/office/drawing/2014/main" id="{64918D55-C150-47A2-8B80-FE75A374ADD2}"/>
                </a:ext>
              </a:extLst>
            </p:cNvPr>
            <p:cNvSpPr txBox="1"/>
            <p:nvPr/>
          </p:nvSpPr>
          <p:spPr>
            <a:xfrm>
              <a:off x="635337" y="298603"/>
              <a:ext cx="6325300" cy="461665"/>
            </a:xfrm>
            <a:prstGeom prst="rect">
              <a:avLst/>
            </a:prstGeom>
            <a:noFill/>
          </p:spPr>
          <p:txBody>
            <a:bodyPr wrap="square">
              <a:spAutoFit/>
            </a:bodyPr>
            <a:lstStyle/>
            <a:p>
              <a:r>
                <a:rPr lang="zh-CN" altLang="en-US" sz="2400" b="1" dirty="0">
                  <a:solidFill>
                    <a:schemeClr val="bg1">
                      <a:lumMod val="95000"/>
                    </a:schemeClr>
                  </a:solidFill>
                  <a:effectLst>
                    <a:outerShdw blurRad="38100" dist="38100" dir="2700000" algn="tl">
                      <a:srgbClr val="000000">
                        <a:alpha val="43137"/>
                      </a:srgbClr>
                    </a:outerShdw>
                  </a:effectLst>
                </a:rPr>
                <a:t>My own experience &amp; </a:t>
              </a:r>
              <a:r>
                <a:rPr lang="en-US" altLang="zh-CN" sz="2400" b="1" dirty="0">
                  <a:solidFill>
                    <a:schemeClr val="bg1">
                      <a:lumMod val="95000"/>
                    </a:schemeClr>
                  </a:solidFill>
                  <a:effectLst>
                    <a:outerShdw blurRad="38100" dist="38100" dir="2700000" algn="tl">
                      <a:srgbClr val="000000">
                        <a:alpha val="43137"/>
                      </a:srgbClr>
                    </a:outerShdw>
                  </a:effectLst>
                </a:rPr>
                <a:t>A</a:t>
              </a:r>
              <a:r>
                <a:rPr lang="zh-CN" altLang="en-US" sz="2400" b="1" dirty="0">
                  <a:solidFill>
                    <a:schemeClr val="bg1">
                      <a:lumMod val="95000"/>
                    </a:schemeClr>
                  </a:solidFill>
                  <a:effectLst>
                    <a:outerShdw blurRad="38100" dist="38100" dir="2700000" algn="tl">
                      <a:srgbClr val="000000">
                        <a:alpha val="43137"/>
                      </a:srgbClr>
                    </a:outerShdw>
                  </a:effectLst>
                </a:rPr>
                <a:t> foreigner's  sharing</a:t>
              </a:r>
            </a:p>
          </p:txBody>
        </p:sp>
        <p:sp>
          <p:nvSpPr>
            <p:cNvPr id="4" name="矩形 3">
              <a:extLst>
                <a:ext uri="{FF2B5EF4-FFF2-40B4-BE49-F238E27FC236}">
                  <a16:creationId xmlns:a16="http://schemas.microsoft.com/office/drawing/2014/main" id="{7B2A0BD4-2E90-43E5-9250-AC797520EB09}"/>
                </a:ext>
              </a:extLst>
            </p:cNvPr>
            <p:cNvSpPr/>
            <p:nvPr/>
          </p:nvSpPr>
          <p:spPr>
            <a:xfrm>
              <a:off x="525702" y="326297"/>
              <a:ext cx="71458" cy="392160"/>
            </a:xfrm>
            <a:prstGeom prst="rect">
              <a:avLst/>
            </a:prstGeom>
            <a:solidFill>
              <a:schemeClr val="accent4">
                <a:lumMod val="60000"/>
                <a:lumOff val="40000"/>
              </a:schemeClr>
            </a:solidFill>
            <a:ln>
              <a:solidFill>
                <a:schemeClr val="bg1">
                  <a:lumMod val="8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D3AA13AB-A3ED-425B-B39F-BFC6DCA25B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00393" y="185878"/>
            <a:ext cx="3601616" cy="6486243"/>
          </a:xfrm>
          <a:prstGeom prst="rect">
            <a:avLst/>
          </a:prstGeom>
          <a:ln>
            <a:noFill/>
          </a:ln>
          <a:effectLst>
            <a:outerShdw blurRad="190500" algn="tl" rotWithShape="0">
              <a:srgbClr val="000000">
                <a:alpha val="70000"/>
              </a:srgbClr>
            </a:outerShdw>
          </a:effectLst>
        </p:spPr>
      </p:pic>
      <p:pic>
        <p:nvPicPr>
          <p:cNvPr id="7" name="3f70239bc705aca51dd902d7380f06f8">
            <a:hlinkClick r:id="" action="ppaction://media"/>
            <a:extLst>
              <a:ext uri="{FF2B5EF4-FFF2-40B4-BE49-F238E27FC236}">
                <a16:creationId xmlns:a16="http://schemas.microsoft.com/office/drawing/2014/main" id="{C3D57F3B-623F-4842-886F-72400092445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37063" b="38802"/>
          <a:stretch/>
        </p:blipFill>
        <p:spPr>
          <a:xfrm>
            <a:off x="1523364" y="1255131"/>
            <a:ext cx="4254515" cy="22201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图片 8">
            <a:extLst>
              <a:ext uri="{FF2B5EF4-FFF2-40B4-BE49-F238E27FC236}">
                <a16:creationId xmlns:a16="http://schemas.microsoft.com/office/drawing/2014/main" id="{76CBD895-5C0D-4BC6-98AA-1F7FF8C99A22}"/>
              </a:ext>
            </a:extLst>
          </p:cNvPr>
          <p:cNvPicPr>
            <a:picLocks noChangeAspect="1"/>
          </p:cNvPicPr>
          <p:nvPr/>
        </p:nvPicPr>
        <p:blipFill>
          <a:blip r:embed="rId6"/>
          <a:stretch>
            <a:fillRect/>
          </a:stretch>
        </p:blipFill>
        <p:spPr>
          <a:xfrm>
            <a:off x="1527196" y="3915738"/>
            <a:ext cx="4250683" cy="232434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003797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89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6C75701D-016E-4A7A-BCD8-CB045F759C9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5000"/>
                    </a14:imgEffect>
                  </a14:imgLayer>
                </a14:imgProps>
              </a:ext>
              <a:ext uri="{28A0092B-C50C-407E-A947-70E740481C1C}">
                <a14:useLocalDpi xmlns:a14="http://schemas.microsoft.com/office/drawing/2010/main" val="0"/>
              </a:ext>
            </a:extLst>
          </a:blip>
          <a:stretch>
            <a:fillRect/>
          </a:stretch>
        </p:blipFill>
        <p:spPr>
          <a:xfrm>
            <a:off x="561431" y="2749556"/>
            <a:ext cx="5042908" cy="3563656"/>
          </a:xfrm>
          <a:prstGeom prst="rect">
            <a:avLst/>
          </a:prstGeom>
          <a:ln>
            <a:noFill/>
          </a:ln>
          <a:effectLst>
            <a:outerShdw blurRad="190500" algn="tl" rotWithShape="0">
              <a:srgbClr val="000000">
                <a:alpha val="70000"/>
              </a:srgbClr>
            </a:outerShdw>
          </a:effectLst>
        </p:spPr>
      </p:pic>
      <p:grpSp>
        <p:nvGrpSpPr>
          <p:cNvPr id="2" name="组合 1">
            <a:extLst>
              <a:ext uri="{FF2B5EF4-FFF2-40B4-BE49-F238E27FC236}">
                <a16:creationId xmlns:a16="http://schemas.microsoft.com/office/drawing/2014/main" id="{17289A49-7D46-4C7E-8942-6DEE4DCAA866}"/>
              </a:ext>
            </a:extLst>
          </p:cNvPr>
          <p:cNvGrpSpPr/>
          <p:nvPr/>
        </p:nvGrpSpPr>
        <p:grpSpPr>
          <a:xfrm>
            <a:off x="525702" y="298603"/>
            <a:ext cx="2182774" cy="461665"/>
            <a:chOff x="525702" y="298603"/>
            <a:chExt cx="2182774" cy="461665"/>
          </a:xfrm>
        </p:grpSpPr>
        <p:sp>
          <p:nvSpPr>
            <p:cNvPr id="3" name="文本框 2">
              <a:extLst>
                <a:ext uri="{FF2B5EF4-FFF2-40B4-BE49-F238E27FC236}">
                  <a16:creationId xmlns:a16="http://schemas.microsoft.com/office/drawing/2014/main" id="{A2623FF0-763F-47C1-A098-A3CBAD3D9E2F}"/>
                </a:ext>
              </a:extLst>
            </p:cNvPr>
            <p:cNvSpPr txBox="1"/>
            <p:nvPr/>
          </p:nvSpPr>
          <p:spPr>
            <a:xfrm>
              <a:off x="635337" y="298603"/>
              <a:ext cx="2073139" cy="461665"/>
            </a:xfrm>
            <a:prstGeom prst="rect">
              <a:avLst/>
            </a:prstGeom>
            <a:noFill/>
          </p:spPr>
          <p:txBody>
            <a:bodyPr wrap="square">
              <a:spAutoFit/>
            </a:bodyPr>
            <a:lstStyle/>
            <a:p>
              <a:r>
                <a:rPr lang="en-US" altLang="zh-CN" sz="2400" b="1" dirty="0">
                  <a:solidFill>
                    <a:schemeClr val="bg1">
                      <a:lumMod val="95000"/>
                    </a:schemeClr>
                  </a:solidFill>
                  <a:effectLst>
                    <a:outerShdw blurRad="38100" dist="38100" dir="2700000" algn="tl">
                      <a:srgbClr val="000000">
                        <a:alpha val="43137"/>
                      </a:srgbClr>
                    </a:outerShdw>
                  </a:effectLst>
                </a:rPr>
                <a:t>What is IGBT?</a:t>
              </a:r>
              <a:endParaRPr lang="zh-CN" altLang="en-US" sz="2400" b="1" dirty="0">
                <a:solidFill>
                  <a:schemeClr val="bg1">
                    <a:lumMod val="95000"/>
                  </a:schemeClr>
                </a:solidFill>
                <a:effectLst>
                  <a:outerShdw blurRad="38100" dist="38100" dir="2700000" algn="tl">
                    <a:srgbClr val="000000">
                      <a:alpha val="43137"/>
                    </a:srgbClr>
                  </a:outerShdw>
                </a:effectLst>
              </a:endParaRPr>
            </a:p>
          </p:txBody>
        </p:sp>
        <p:sp>
          <p:nvSpPr>
            <p:cNvPr id="4" name="矩形 3">
              <a:extLst>
                <a:ext uri="{FF2B5EF4-FFF2-40B4-BE49-F238E27FC236}">
                  <a16:creationId xmlns:a16="http://schemas.microsoft.com/office/drawing/2014/main" id="{3311EDA4-F026-46B0-B67A-2BAF7400C5F0}"/>
                </a:ext>
              </a:extLst>
            </p:cNvPr>
            <p:cNvSpPr/>
            <p:nvPr/>
          </p:nvSpPr>
          <p:spPr>
            <a:xfrm>
              <a:off x="525702" y="326297"/>
              <a:ext cx="71458" cy="392160"/>
            </a:xfrm>
            <a:prstGeom prst="rect">
              <a:avLst/>
            </a:prstGeom>
            <a:solidFill>
              <a:schemeClr val="accent4">
                <a:lumMod val="60000"/>
                <a:lumOff val="40000"/>
              </a:schemeClr>
            </a:solidFill>
            <a:ln>
              <a:solidFill>
                <a:schemeClr val="bg1">
                  <a:lumMod val="8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a:extLst>
              <a:ext uri="{FF2B5EF4-FFF2-40B4-BE49-F238E27FC236}">
                <a16:creationId xmlns:a16="http://schemas.microsoft.com/office/drawing/2014/main" id="{3F6518A1-8CEE-4ABE-8A6E-F1CBFD6BE764}"/>
              </a:ext>
            </a:extLst>
          </p:cNvPr>
          <p:cNvSpPr txBox="1"/>
          <p:nvPr/>
        </p:nvSpPr>
        <p:spPr>
          <a:xfrm>
            <a:off x="4518261" y="1270155"/>
            <a:ext cx="6876569" cy="2554545"/>
          </a:xfrm>
          <a:prstGeom prst="rect">
            <a:avLst/>
          </a:prstGeom>
          <a:noFill/>
        </p:spPr>
        <p:txBody>
          <a:bodyPr wrap="square">
            <a:spAutoFit/>
          </a:bodyPr>
          <a:lstStyle/>
          <a:p>
            <a:r>
              <a:rPr lang="en-US" altLang="zh-CN" sz="3200" b="1" dirty="0">
                <a:solidFill>
                  <a:schemeClr val="accent4">
                    <a:lumMod val="40000"/>
                    <a:lumOff val="60000"/>
                  </a:schemeClr>
                </a:solidFill>
                <a:effectLst>
                  <a:outerShdw blurRad="38100" dist="38100" dir="2700000" algn="tl">
                    <a:srgbClr val="000000">
                      <a:alpha val="43137"/>
                    </a:srgbClr>
                  </a:outerShdw>
                </a:effectLst>
              </a:rPr>
              <a:t>IGBT is a composite semiconductor device, which can provide strong power for the train and is the core device to realize energy conversion and transmission. </a:t>
            </a:r>
            <a:endParaRPr lang="zh-CN" altLang="en-US" sz="3200" b="1" dirty="0">
              <a:solidFill>
                <a:schemeClr val="accent4">
                  <a:lumMod val="40000"/>
                  <a:lumOff val="6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49895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5C0B9EDD-AAB5-42F6-9653-B64532DD0807}"/>
              </a:ext>
            </a:extLst>
          </p:cNvPr>
          <p:cNvGrpSpPr/>
          <p:nvPr/>
        </p:nvGrpSpPr>
        <p:grpSpPr>
          <a:xfrm>
            <a:off x="525702" y="298603"/>
            <a:ext cx="3398116" cy="461665"/>
            <a:chOff x="525702" y="298603"/>
            <a:chExt cx="3398116" cy="461665"/>
          </a:xfrm>
        </p:grpSpPr>
        <p:sp>
          <p:nvSpPr>
            <p:cNvPr id="3" name="文本框 2">
              <a:extLst>
                <a:ext uri="{FF2B5EF4-FFF2-40B4-BE49-F238E27FC236}">
                  <a16:creationId xmlns:a16="http://schemas.microsoft.com/office/drawing/2014/main" id="{F04D6F30-295A-4816-8746-26723D8C1B4F}"/>
                </a:ext>
              </a:extLst>
            </p:cNvPr>
            <p:cNvSpPr txBox="1"/>
            <p:nvPr/>
          </p:nvSpPr>
          <p:spPr>
            <a:xfrm>
              <a:off x="635337" y="298603"/>
              <a:ext cx="3288481" cy="461665"/>
            </a:xfrm>
            <a:prstGeom prst="rect">
              <a:avLst/>
            </a:prstGeom>
            <a:noFill/>
          </p:spPr>
          <p:txBody>
            <a:bodyPr wrap="square">
              <a:spAutoFit/>
            </a:bodyPr>
            <a:lstStyle/>
            <a:p>
              <a:r>
                <a:rPr lang="en-US" altLang="zh-CN" sz="2400" b="1" dirty="0">
                  <a:solidFill>
                    <a:schemeClr val="bg1">
                      <a:lumMod val="95000"/>
                    </a:schemeClr>
                  </a:solidFill>
                  <a:effectLst>
                    <a:outerShdw blurRad="38100" dist="38100" dir="2700000" algn="tl">
                      <a:srgbClr val="000000">
                        <a:alpha val="43137"/>
                      </a:srgbClr>
                    </a:outerShdw>
                  </a:effectLst>
                </a:rPr>
                <a:t>A brief history of IGBT</a:t>
              </a:r>
              <a:endParaRPr lang="zh-CN" altLang="en-US" sz="2400" b="1" dirty="0">
                <a:solidFill>
                  <a:schemeClr val="bg1">
                    <a:lumMod val="95000"/>
                  </a:schemeClr>
                </a:solidFill>
                <a:effectLst>
                  <a:outerShdw blurRad="38100" dist="38100" dir="2700000" algn="tl">
                    <a:srgbClr val="000000">
                      <a:alpha val="43137"/>
                    </a:srgbClr>
                  </a:outerShdw>
                </a:effectLst>
              </a:endParaRPr>
            </a:p>
          </p:txBody>
        </p:sp>
        <p:sp>
          <p:nvSpPr>
            <p:cNvPr id="4" name="矩形 3">
              <a:extLst>
                <a:ext uri="{FF2B5EF4-FFF2-40B4-BE49-F238E27FC236}">
                  <a16:creationId xmlns:a16="http://schemas.microsoft.com/office/drawing/2014/main" id="{E6D891D1-821B-4F7D-AE4E-5CAB70A1E380}"/>
                </a:ext>
              </a:extLst>
            </p:cNvPr>
            <p:cNvSpPr/>
            <p:nvPr/>
          </p:nvSpPr>
          <p:spPr>
            <a:xfrm>
              <a:off x="525702" y="326297"/>
              <a:ext cx="71458" cy="392160"/>
            </a:xfrm>
            <a:prstGeom prst="rect">
              <a:avLst/>
            </a:prstGeom>
            <a:solidFill>
              <a:schemeClr val="accent4">
                <a:lumMod val="60000"/>
                <a:lumOff val="40000"/>
              </a:schemeClr>
            </a:solidFill>
            <a:ln>
              <a:solidFill>
                <a:schemeClr val="bg1">
                  <a:lumMod val="8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52" name="Picture 4">
            <a:extLst>
              <a:ext uri="{FF2B5EF4-FFF2-40B4-BE49-F238E27FC236}">
                <a16:creationId xmlns:a16="http://schemas.microsoft.com/office/drawing/2014/main" id="{48C10DE0-047C-46BA-95EA-ED2492CFAEB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8000"/>
                    </a14:imgEffect>
                  </a14:imgLayer>
                </a14:imgProps>
              </a:ext>
              <a:ext uri="{28A0092B-C50C-407E-A947-70E740481C1C}">
                <a14:useLocalDpi xmlns:a14="http://schemas.microsoft.com/office/drawing/2010/main" val="0"/>
              </a:ext>
            </a:extLst>
          </a:blip>
          <a:srcRect/>
          <a:stretch>
            <a:fillRect/>
          </a:stretch>
        </p:blipFill>
        <p:spPr bwMode="auto">
          <a:xfrm>
            <a:off x="875818" y="2558241"/>
            <a:ext cx="6096000" cy="342900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693917AB-164D-4405-B08B-ACC0845E0527}"/>
              </a:ext>
            </a:extLst>
          </p:cNvPr>
          <p:cNvSpPr txBox="1"/>
          <p:nvPr/>
        </p:nvSpPr>
        <p:spPr>
          <a:xfrm>
            <a:off x="5329817" y="522377"/>
            <a:ext cx="6336481" cy="5168787"/>
          </a:xfrm>
          <a:prstGeom prst="rect">
            <a:avLst/>
          </a:prstGeom>
          <a:noFill/>
        </p:spPr>
        <p:txBody>
          <a:bodyPr wrap="square">
            <a:spAutoFit/>
          </a:bodyPr>
          <a:lstStyle/>
          <a:p>
            <a:pPr marL="6350" indent="-6350" algn="just">
              <a:lnSpc>
                <a:spcPct val="142000"/>
              </a:lnSpc>
              <a:spcAft>
                <a:spcPts val="15"/>
              </a:spcAft>
            </a:pPr>
            <a:r>
              <a:rPr lang="en-US" altLang="zh-CN" b="1" dirty="0">
                <a:solidFill>
                  <a:schemeClr val="accent4">
                    <a:lumMod val="40000"/>
                    <a:lumOff val="60000"/>
                  </a:schemeClr>
                </a:solidFill>
                <a:effectLst>
                  <a:outerShdw blurRad="38100" dist="38100" dir="2700000" algn="tl">
                    <a:srgbClr val="000000">
                      <a:alpha val="43137"/>
                    </a:srgbClr>
                  </a:outerShdw>
                </a:effectLst>
              </a:rPr>
              <a:t>IGBT technology has been around for more than 30 years and has been dominated by manufacturing powers such as Germany and Japan. In 2014, China's independent research and development IGBT made a breakthrough. CRRC's IGBT has been ready for mass production in 2017. In China, we have two eight-inch IGBT production lines, each capable of producing 120,000 chips per year. </a:t>
            </a:r>
            <a:endParaRPr lang="zh-CN" altLang="zh-CN" b="1" dirty="0">
              <a:solidFill>
                <a:schemeClr val="accent4">
                  <a:lumMod val="40000"/>
                  <a:lumOff val="60000"/>
                </a:schemeClr>
              </a:solidFill>
              <a:effectLst>
                <a:outerShdw blurRad="38100" dist="38100" dir="2700000" algn="tl">
                  <a:srgbClr val="000000">
                    <a:alpha val="43137"/>
                  </a:srgbClr>
                </a:outerShdw>
              </a:effectLst>
            </a:endParaRPr>
          </a:p>
          <a:p>
            <a:pPr marL="6350" indent="-6350" algn="just">
              <a:lnSpc>
                <a:spcPct val="142000"/>
              </a:lnSpc>
              <a:spcAft>
                <a:spcPts val="15"/>
              </a:spcAft>
            </a:pPr>
            <a:r>
              <a:rPr lang="en-US" altLang="zh-CN" b="1" dirty="0">
                <a:solidFill>
                  <a:schemeClr val="accent4">
                    <a:lumMod val="40000"/>
                    <a:lumOff val="60000"/>
                  </a:schemeClr>
                </a:solidFill>
                <a:effectLst>
                  <a:outerShdw blurRad="38100" dist="38100" dir="2700000" algn="tl">
                    <a:srgbClr val="000000">
                      <a:alpha val="43137"/>
                    </a:srgbClr>
                  </a:outerShdw>
                </a:effectLst>
              </a:rPr>
              <a:t>One thing I noticed in the video was that IGBT was being produced in Zhuzhou. Then I went to look up some information. CRRC Zhuzhou has rich experience in IGBT production. The core system of </a:t>
            </a:r>
            <a:r>
              <a:rPr lang="en-US" altLang="zh-CN" b="1" dirty="0" err="1">
                <a:solidFill>
                  <a:schemeClr val="accent4">
                    <a:lumMod val="40000"/>
                    <a:lumOff val="60000"/>
                  </a:schemeClr>
                </a:solidFill>
                <a:effectLst>
                  <a:outerShdw blurRad="38100" dist="38100" dir="2700000" algn="tl">
                    <a:srgbClr val="000000">
                      <a:alpha val="43137"/>
                    </a:srgbClr>
                  </a:outerShdw>
                </a:effectLst>
              </a:rPr>
              <a:t>Fuxing</a:t>
            </a:r>
            <a:r>
              <a:rPr lang="en-US" altLang="zh-CN" b="1" dirty="0">
                <a:solidFill>
                  <a:schemeClr val="accent4">
                    <a:lumMod val="40000"/>
                    <a:lumOff val="60000"/>
                  </a:schemeClr>
                </a:solidFill>
                <a:effectLst>
                  <a:outerShdw blurRad="38100" dist="38100" dir="2700000" algn="tl">
                    <a:srgbClr val="000000">
                      <a:alpha val="43137"/>
                    </a:srgbClr>
                  </a:outerShdw>
                </a:effectLst>
              </a:rPr>
              <a:t> is composed of more than 1000 IGBT chips, and this system is provided by CRRC Zhuzhou. </a:t>
            </a:r>
            <a:endParaRPr lang="zh-CN" altLang="zh-CN" b="1" dirty="0">
              <a:solidFill>
                <a:schemeClr val="accent4">
                  <a:lumMod val="40000"/>
                  <a:lumOff val="6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50488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EF909CA2-E508-4123-97F6-EF7BB74DA08B}"/>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2000"/>
                    </a14:imgEffect>
                  </a14:imgLayer>
                </a14:imgProps>
              </a:ext>
            </a:extLst>
          </a:blip>
          <a:stretch>
            <a:fillRect/>
          </a:stretch>
        </p:blipFill>
        <p:spPr>
          <a:xfrm>
            <a:off x="5434583" y="3829766"/>
            <a:ext cx="5518925" cy="2729631"/>
          </a:xfrm>
          <a:prstGeom prst="rect">
            <a:avLst/>
          </a:prstGeom>
          <a:ln>
            <a:noFill/>
          </a:ln>
          <a:effectLst>
            <a:outerShdw blurRad="190500" algn="tl" rotWithShape="0">
              <a:srgbClr val="000000">
                <a:alpha val="70000"/>
              </a:srgbClr>
            </a:outerShdw>
          </a:effectLst>
        </p:spPr>
      </p:pic>
      <p:grpSp>
        <p:nvGrpSpPr>
          <p:cNvPr id="2" name="组合 1">
            <a:extLst>
              <a:ext uri="{FF2B5EF4-FFF2-40B4-BE49-F238E27FC236}">
                <a16:creationId xmlns:a16="http://schemas.microsoft.com/office/drawing/2014/main" id="{B4819972-7A84-441C-B7E4-165A2BD25249}"/>
              </a:ext>
            </a:extLst>
          </p:cNvPr>
          <p:cNvGrpSpPr/>
          <p:nvPr/>
        </p:nvGrpSpPr>
        <p:grpSpPr>
          <a:xfrm>
            <a:off x="525702" y="298603"/>
            <a:ext cx="5122744" cy="461665"/>
            <a:chOff x="525702" y="298603"/>
            <a:chExt cx="5122744" cy="461665"/>
          </a:xfrm>
        </p:grpSpPr>
        <p:sp>
          <p:nvSpPr>
            <p:cNvPr id="3" name="文本框 2">
              <a:extLst>
                <a:ext uri="{FF2B5EF4-FFF2-40B4-BE49-F238E27FC236}">
                  <a16:creationId xmlns:a16="http://schemas.microsoft.com/office/drawing/2014/main" id="{9B8B41B7-2A04-4AFB-8F50-7F38A28C5A0A}"/>
                </a:ext>
              </a:extLst>
            </p:cNvPr>
            <p:cNvSpPr txBox="1"/>
            <p:nvPr/>
          </p:nvSpPr>
          <p:spPr>
            <a:xfrm>
              <a:off x="635337" y="298603"/>
              <a:ext cx="5013109" cy="461665"/>
            </a:xfrm>
            <a:prstGeom prst="rect">
              <a:avLst/>
            </a:prstGeom>
            <a:noFill/>
          </p:spPr>
          <p:txBody>
            <a:bodyPr wrap="square">
              <a:spAutoFit/>
            </a:bodyPr>
            <a:lstStyle/>
            <a:p>
              <a:r>
                <a:rPr lang="en-US" altLang="zh-CN" sz="2400" b="1" dirty="0">
                  <a:solidFill>
                    <a:schemeClr val="bg1">
                      <a:lumMod val="95000"/>
                    </a:schemeClr>
                  </a:solidFill>
                  <a:effectLst>
                    <a:outerShdw blurRad="38100" dist="38100" dir="2700000" algn="tl">
                      <a:srgbClr val="000000">
                        <a:alpha val="43137"/>
                      </a:srgbClr>
                    </a:outerShdw>
                  </a:effectLst>
                </a:rPr>
                <a:t>Is IGBT only used in CRRC industry? </a:t>
              </a:r>
              <a:endParaRPr lang="zh-CN" altLang="en-US" sz="2400" b="1" dirty="0">
                <a:solidFill>
                  <a:schemeClr val="bg1">
                    <a:lumMod val="95000"/>
                  </a:schemeClr>
                </a:solidFill>
                <a:effectLst>
                  <a:outerShdw blurRad="38100" dist="38100" dir="2700000" algn="tl">
                    <a:srgbClr val="000000">
                      <a:alpha val="43137"/>
                    </a:srgbClr>
                  </a:outerShdw>
                </a:effectLst>
              </a:endParaRPr>
            </a:p>
          </p:txBody>
        </p:sp>
        <p:sp>
          <p:nvSpPr>
            <p:cNvPr id="4" name="矩形 3">
              <a:extLst>
                <a:ext uri="{FF2B5EF4-FFF2-40B4-BE49-F238E27FC236}">
                  <a16:creationId xmlns:a16="http://schemas.microsoft.com/office/drawing/2014/main" id="{84339168-6B5E-4850-B0D4-49A491622B7E}"/>
                </a:ext>
              </a:extLst>
            </p:cNvPr>
            <p:cNvSpPr/>
            <p:nvPr/>
          </p:nvSpPr>
          <p:spPr>
            <a:xfrm>
              <a:off x="525702" y="326297"/>
              <a:ext cx="71458" cy="392160"/>
            </a:xfrm>
            <a:prstGeom prst="rect">
              <a:avLst/>
            </a:prstGeom>
            <a:solidFill>
              <a:schemeClr val="accent4">
                <a:lumMod val="60000"/>
                <a:lumOff val="40000"/>
              </a:schemeClr>
            </a:solidFill>
            <a:ln>
              <a:solidFill>
                <a:schemeClr val="bg1">
                  <a:lumMod val="8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a:extLst>
              <a:ext uri="{FF2B5EF4-FFF2-40B4-BE49-F238E27FC236}">
                <a16:creationId xmlns:a16="http://schemas.microsoft.com/office/drawing/2014/main" id="{C16BE62C-D3C5-4ED3-BDA1-8B379C2A4FFE}"/>
              </a:ext>
            </a:extLst>
          </p:cNvPr>
          <p:cNvSpPr txBox="1"/>
          <p:nvPr/>
        </p:nvSpPr>
        <p:spPr>
          <a:xfrm>
            <a:off x="4643647" y="1263965"/>
            <a:ext cx="7403211" cy="2062103"/>
          </a:xfrm>
          <a:prstGeom prst="rect">
            <a:avLst/>
          </a:prstGeom>
          <a:noFill/>
        </p:spPr>
        <p:txBody>
          <a:bodyPr wrap="square">
            <a:spAutoFit/>
          </a:bodyPr>
          <a:lstStyle/>
          <a:p>
            <a:r>
              <a:rPr lang="en-US" altLang="zh-CN" sz="3200" b="1" dirty="0">
                <a:solidFill>
                  <a:schemeClr val="accent4">
                    <a:lumMod val="40000"/>
                    <a:lumOff val="60000"/>
                  </a:schemeClr>
                </a:solidFill>
                <a:effectLst>
                  <a:outerShdw blurRad="38100" dist="38100" dir="2700000" algn="tl">
                    <a:srgbClr val="000000">
                      <a:alpha val="43137"/>
                    </a:srgbClr>
                  </a:outerShdw>
                </a:effectLst>
              </a:rPr>
              <a:t>No. IGBT technology is also widely used in smart grid, aerospace, electric vehicles, new energy equipment and other fields. </a:t>
            </a:r>
            <a:endParaRPr lang="zh-CN" altLang="en-US" sz="3200" b="1" dirty="0">
              <a:solidFill>
                <a:schemeClr val="accent4">
                  <a:lumMod val="40000"/>
                  <a:lumOff val="60000"/>
                </a:schemeClr>
              </a:solidFill>
              <a:effectLst>
                <a:outerShdw blurRad="38100" dist="38100" dir="2700000" algn="tl">
                  <a:srgbClr val="000000">
                    <a:alpha val="43137"/>
                  </a:srgbClr>
                </a:outerShdw>
              </a:effectLst>
            </a:endParaRPr>
          </a:p>
        </p:txBody>
      </p:sp>
      <p:pic>
        <p:nvPicPr>
          <p:cNvPr id="10" name="图片 9">
            <a:extLst>
              <a:ext uri="{FF2B5EF4-FFF2-40B4-BE49-F238E27FC236}">
                <a16:creationId xmlns:a16="http://schemas.microsoft.com/office/drawing/2014/main" id="{4AE5FE92-E949-47B6-93AD-39C53AA7C9D9}"/>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6000"/>
                    </a14:imgEffect>
                  </a14:imgLayer>
                </a14:imgProps>
              </a:ext>
            </a:extLst>
          </a:blip>
          <a:stretch>
            <a:fillRect/>
          </a:stretch>
        </p:blipFill>
        <p:spPr>
          <a:xfrm>
            <a:off x="734757" y="1385669"/>
            <a:ext cx="3263199" cy="442946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75038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C36E3447-5BC4-41C0-AE85-7DA659372003}"/>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4000"/>
                    </a14:imgEffect>
                  </a14:imgLayer>
                </a14:imgProps>
              </a:ext>
              <a:ext uri="{28A0092B-C50C-407E-A947-70E740481C1C}">
                <a14:useLocalDpi xmlns:a14="http://schemas.microsoft.com/office/drawing/2010/main" val="0"/>
              </a:ext>
            </a:extLst>
          </a:blip>
          <a:stretch>
            <a:fillRect/>
          </a:stretch>
        </p:blipFill>
        <p:spPr>
          <a:xfrm>
            <a:off x="520862" y="2666604"/>
            <a:ext cx="5575138" cy="3711596"/>
          </a:xfrm>
          <a:prstGeom prst="rect">
            <a:avLst/>
          </a:prstGeom>
        </p:spPr>
      </p:pic>
      <p:grpSp>
        <p:nvGrpSpPr>
          <p:cNvPr id="2" name="组合 1">
            <a:extLst>
              <a:ext uri="{FF2B5EF4-FFF2-40B4-BE49-F238E27FC236}">
                <a16:creationId xmlns:a16="http://schemas.microsoft.com/office/drawing/2014/main" id="{3019DD8F-4AB0-4B2C-A197-96EE25517A7F}"/>
              </a:ext>
            </a:extLst>
          </p:cNvPr>
          <p:cNvGrpSpPr/>
          <p:nvPr/>
        </p:nvGrpSpPr>
        <p:grpSpPr>
          <a:xfrm>
            <a:off x="525702" y="298603"/>
            <a:ext cx="9497974" cy="461665"/>
            <a:chOff x="525702" y="298603"/>
            <a:chExt cx="9497974" cy="461665"/>
          </a:xfrm>
        </p:grpSpPr>
        <p:sp>
          <p:nvSpPr>
            <p:cNvPr id="3" name="文本框 2">
              <a:extLst>
                <a:ext uri="{FF2B5EF4-FFF2-40B4-BE49-F238E27FC236}">
                  <a16:creationId xmlns:a16="http://schemas.microsoft.com/office/drawing/2014/main" id="{B0A149AF-2767-4E39-A286-E47A5BC43D7C}"/>
                </a:ext>
              </a:extLst>
            </p:cNvPr>
            <p:cNvSpPr txBox="1"/>
            <p:nvPr/>
          </p:nvSpPr>
          <p:spPr>
            <a:xfrm>
              <a:off x="635337" y="298603"/>
              <a:ext cx="9388339" cy="461665"/>
            </a:xfrm>
            <a:prstGeom prst="rect">
              <a:avLst/>
            </a:prstGeom>
            <a:noFill/>
          </p:spPr>
          <p:txBody>
            <a:bodyPr wrap="square">
              <a:spAutoFit/>
            </a:bodyPr>
            <a:lstStyle/>
            <a:p>
              <a:r>
                <a:rPr lang="en-US" altLang="zh-CN" sz="2400" b="1" dirty="0">
                  <a:solidFill>
                    <a:schemeClr val="bg1">
                      <a:lumMod val="95000"/>
                    </a:schemeClr>
                  </a:solidFill>
                  <a:effectLst>
                    <a:outerShdw blurRad="38100" dist="38100" dir="2700000" algn="tl">
                      <a:srgbClr val="000000">
                        <a:alpha val="43137"/>
                      </a:srgbClr>
                    </a:outerShdw>
                  </a:effectLst>
                </a:rPr>
                <a:t>Why is there such a big breakthrough in IGBT production in China? </a:t>
              </a:r>
              <a:endParaRPr lang="zh-CN" altLang="en-US" sz="2400" b="1" dirty="0">
                <a:solidFill>
                  <a:schemeClr val="bg1">
                    <a:lumMod val="95000"/>
                  </a:schemeClr>
                </a:solidFill>
                <a:effectLst>
                  <a:outerShdw blurRad="38100" dist="38100" dir="2700000" algn="tl">
                    <a:srgbClr val="000000">
                      <a:alpha val="43137"/>
                    </a:srgbClr>
                  </a:outerShdw>
                </a:effectLst>
              </a:endParaRPr>
            </a:p>
          </p:txBody>
        </p:sp>
        <p:sp>
          <p:nvSpPr>
            <p:cNvPr id="4" name="矩形 3">
              <a:extLst>
                <a:ext uri="{FF2B5EF4-FFF2-40B4-BE49-F238E27FC236}">
                  <a16:creationId xmlns:a16="http://schemas.microsoft.com/office/drawing/2014/main" id="{64242A7B-DDE3-442F-915C-90147C1531CC}"/>
                </a:ext>
              </a:extLst>
            </p:cNvPr>
            <p:cNvSpPr/>
            <p:nvPr/>
          </p:nvSpPr>
          <p:spPr>
            <a:xfrm>
              <a:off x="525702" y="326297"/>
              <a:ext cx="71458" cy="392160"/>
            </a:xfrm>
            <a:prstGeom prst="rect">
              <a:avLst/>
            </a:prstGeom>
            <a:solidFill>
              <a:schemeClr val="accent4">
                <a:lumMod val="60000"/>
                <a:lumOff val="40000"/>
              </a:schemeClr>
            </a:solidFill>
            <a:ln>
              <a:solidFill>
                <a:schemeClr val="bg1">
                  <a:lumMod val="8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a:extLst>
              <a:ext uri="{FF2B5EF4-FFF2-40B4-BE49-F238E27FC236}">
                <a16:creationId xmlns:a16="http://schemas.microsoft.com/office/drawing/2014/main" id="{FFF745D7-298C-4FDA-96C4-0EB6DA134F21}"/>
              </a:ext>
            </a:extLst>
          </p:cNvPr>
          <p:cNvSpPr txBox="1"/>
          <p:nvPr/>
        </p:nvSpPr>
        <p:spPr>
          <a:xfrm>
            <a:off x="4540169" y="803891"/>
            <a:ext cx="7543799" cy="4670574"/>
          </a:xfrm>
          <a:prstGeom prst="rect">
            <a:avLst/>
          </a:prstGeom>
          <a:noFill/>
        </p:spPr>
        <p:txBody>
          <a:bodyPr wrap="square">
            <a:spAutoFit/>
          </a:bodyPr>
          <a:lstStyle/>
          <a:p>
            <a:pPr indent="-6350">
              <a:lnSpc>
                <a:spcPct val="142000"/>
              </a:lnSpc>
              <a:spcAft>
                <a:spcPts val="15"/>
              </a:spcAft>
            </a:pPr>
            <a:r>
              <a:rPr lang="en-US" altLang="zh-CN" sz="2000" b="1" dirty="0">
                <a:solidFill>
                  <a:schemeClr val="accent4">
                    <a:lumMod val="40000"/>
                    <a:lumOff val="60000"/>
                  </a:schemeClr>
                </a:solidFill>
                <a:effectLst>
                  <a:outerShdw blurRad="38100" dist="38100" dir="2700000" algn="tl">
                    <a:srgbClr val="000000">
                      <a:alpha val="43137"/>
                    </a:srgbClr>
                  </a:outerShdw>
                </a:effectLst>
              </a:rPr>
              <a:t>I am really proud of our country's achievements. I saw in the video that 80% of the equipment in the IGBT smart factory is now developed and manufactured in China. </a:t>
            </a:r>
            <a:endParaRPr lang="zh-CN" altLang="zh-CN" sz="2000" b="1" dirty="0">
              <a:solidFill>
                <a:schemeClr val="accent4">
                  <a:lumMod val="40000"/>
                  <a:lumOff val="60000"/>
                </a:schemeClr>
              </a:solidFill>
              <a:effectLst>
                <a:outerShdw blurRad="38100" dist="38100" dir="2700000" algn="tl">
                  <a:srgbClr val="000000">
                    <a:alpha val="43137"/>
                  </a:srgbClr>
                </a:outerShdw>
              </a:effectLst>
            </a:endParaRPr>
          </a:p>
          <a:p>
            <a:pPr indent="-6350">
              <a:lnSpc>
                <a:spcPct val="142000"/>
              </a:lnSpc>
              <a:spcAft>
                <a:spcPts val="15"/>
              </a:spcAft>
            </a:pPr>
            <a:r>
              <a:rPr lang="en-US" altLang="zh-CN" sz="2000" b="1" dirty="0">
                <a:solidFill>
                  <a:schemeClr val="accent4">
                    <a:lumMod val="40000"/>
                    <a:lumOff val="60000"/>
                  </a:schemeClr>
                </a:solidFill>
                <a:effectLst>
                  <a:outerShdw blurRad="38100" dist="38100" dir="2700000" algn="tl">
                    <a:srgbClr val="000000">
                      <a:alpha val="43137"/>
                    </a:srgbClr>
                  </a:outerShdw>
                </a:effectLst>
              </a:rPr>
              <a:t>The production of IGBT has 28 processes. In the past, manual manufacturing could only produce one per day. However, China has developed an intelligent line, which plays a role in monitoring processing data. The appearance of intelligent line not only improves the efficiency of IGBT production, but also improves the manufacturing accuracy.  </a:t>
            </a:r>
            <a:endParaRPr lang="zh-CN" altLang="zh-CN" sz="2000" b="1" dirty="0">
              <a:solidFill>
                <a:schemeClr val="accent4">
                  <a:lumMod val="40000"/>
                  <a:lumOff val="60000"/>
                </a:schemeClr>
              </a:solidFill>
              <a:effectLst>
                <a:outerShdw blurRad="38100" dist="38100" dir="2700000" algn="tl">
                  <a:srgbClr val="000000">
                    <a:alpha val="43137"/>
                  </a:srgbClr>
                </a:outerShdw>
              </a:effectLst>
            </a:endParaRPr>
          </a:p>
          <a:p>
            <a:pPr indent="-6350">
              <a:lnSpc>
                <a:spcPct val="107000"/>
              </a:lnSpc>
              <a:spcAft>
                <a:spcPts val="15"/>
              </a:spcAft>
            </a:pPr>
            <a:r>
              <a:rPr lang="en-US" altLang="zh-CN" sz="2000" b="1" dirty="0">
                <a:solidFill>
                  <a:schemeClr val="accent4">
                    <a:lumMod val="40000"/>
                    <a:lumOff val="60000"/>
                  </a:schemeClr>
                </a:solidFill>
                <a:effectLst>
                  <a:outerShdw blurRad="38100" dist="38100" dir="2700000" algn="tl">
                    <a:srgbClr val="000000">
                      <a:alpha val="43137"/>
                    </a:srgbClr>
                  </a:outerShdw>
                </a:effectLst>
              </a:rPr>
              <a:t>I am glad to see that the workers do not have to work with their hands as before. </a:t>
            </a:r>
            <a:endParaRPr lang="zh-CN" altLang="zh-CN" sz="2000" b="1" dirty="0">
              <a:solidFill>
                <a:schemeClr val="accent4">
                  <a:lumMod val="40000"/>
                  <a:lumOff val="6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39859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CBF186BE-1CCC-4945-91A4-6B7FB95FE110}"/>
              </a:ext>
            </a:extLst>
          </p:cNvPr>
          <p:cNvSpPr txBox="1"/>
          <p:nvPr/>
        </p:nvSpPr>
        <p:spPr>
          <a:xfrm>
            <a:off x="2485113" y="2090172"/>
            <a:ext cx="7221773" cy="2677656"/>
          </a:xfrm>
          <a:prstGeom prst="rect">
            <a:avLst/>
          </a:prstGeom>
          <a:noFill/>
        </p:spPr>
        <p:txBody>
          <a:bodyPr wrap="square">
            <a:spAutoFit/>
          </a:bodyPr>
          <a:lstStyle/>
          <a:p>
            <a:pPr indent="-6350">
              <a:spcAft>
                <a:spcPts val="15"/>
              </a:spcAft>
            </a:pPr>
            <a:r>
              <a:rPr lang="en-US" altLang="zh-CN" sz="2400" b="1" dirty="0">
                <a:solidFill>
                  <a:schemeClr val="accent4">
                    <a:lumMod val="40000"/>
                    <a:lumOff val="60000"/>
                  </a:schemeClr>
                </a:solidFill>
                <a:effectLst>
                  <a:outerShdw blurRad="38100" dist="38100" dir="2700000" algn="tl">
                    <a:srgbClr val="000000">
                      <a:alpha val="43137"/>
                    </a:srgbClr>
                  </a:outerShdw>
                </a:effectLst>
              </a:rPr>
              <a:t>Through this study, we learnt many new words and expressions. As English majors, we are usually confined to literary knowledge, but this time we got to know some high technologies, which allows us to break the limitations of our own major and contact with new contemporary knowledge. It really broadens our horizon.</a:t>
            </a:r>
            <a:endParaRPr lang="zh-CN" altLang="en-US" sz="2400" b="1" dirty="0">
              <a:solidFill>
                <a:schemeClr val="accent4">
                  <a:lumMod val="40000"/>
                  <a:lumOff val="6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24695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E303BBF-985C-4CA5-AEC8-A1E03D5D9D45}"/>
              </a:ext>
            </a:extLst>
          </p:cNvPr>
          <p:cNvSpPr txBox="1"/>
          <p:nvPr/>
        </p:nvSpPr>
        <p:spPr>
          <a:xfrm>
            <a:off x="5586084" y="2937897"/>
            <a:ext cx="1019831" cy="707886"/>
          </a:xfrm>
          <a:prstGeom prst="rect">
            <a:avLst/>
          </a:prstGeom>
          <a:noFill/>
        </p:spPr>
        <p:txBody>
          <a:bodyPr wrap="none" rtlCol="0">
            <a:spAutoFit/>
          </a:bodyPr>
          <a:lstStyle/>
          <a:p>
            <a:r>
              <a:rPr lang="en-US" altLang="zh-CN" sz="4000" dirty="0">
                <a:solidFill>
                  <a:schemeClr val="bg1"/>
                </a:solidFill>
              </a:rPr>
              <a:t>End</a:t>
            </a:r>
            <a:endParaRPr lang="zh-CN" altLang="en-US" sz="4000" dirty="0">
              <a:solidFill>
                <a:schemeClr val="bg1"/>
              </a:solidFill>
            </a:endParaRPr>
          </a:p>
        </p:txBody>
      </p:sp>
    </p:spTree>
    <p:extLst>
      <p:ext uri="{BB962C8B-B14F-4D97-AF65-F5344CB8AC3E}">
        <p14:creationId xmlns:p14="http://schemas.microsoft.com/office/powerpoint/2010/main" val="3602844840"/>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573</TotalTime>
  <Words>389</Words>
  <Application>Microsoft Office PowerPoint</Application>
  <PresentationFormat>宽屏</PresentationFormat>
  <Paragraphs>15</Paragraphs>
  <Slides>8</Slides>
  <Notes>0</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8</vt:i4>
      </vt:variant>
    </vt:vector>
  </HeadingPairs>
  <TitlesOfParts>
    <vt:vector size="12" baseType="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孟 庆丰</dc:creator>
  <cp:lastModifiedBy>孟 庆丰</cp:lastModifiedBy>
  <cp:revision>58</cp:revision>
  <dcterms:created xsi:type="dcterms:W3CDTF">2021-03-18T14:01:24Z</dcterms:created>
  <dcterms:modified xsi:type="dcterms:W3CDTF">2021-05-22T10:43:27Z</dcterms:modified>
</cp:coreProperties>
</file>

<file path=docProps/thumbnail.jpeg>
</file>